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318" r:id="rId20"/>
    <p:sldId id="412"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20" r:id="rId35"/>
    <p:sldId id="421" r:id="rId36"/>
    <p:sldId id="422"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68" autoAdjust="0"/>
  </p:normalViewPr>
  <p:slideViewPr>
    <p:cSldViewPr snapToGrid="0">
      <p:cViewPr varScale="1">
        <p:scale>
          <a:sx n="109" d="100"/>
          <a:sy n="109" d="100"/>
        </p:scale>
        <p:origin x="706"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sanitization,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9C1668-FF65-4014-83A8-F7337C76C0FD}" type="doc">
      <dgm:prSet loTypeId="urn:microsoft.com/office/officeart/2005/8/layout/bProcess4" loCatId="process" qsTypeId="urn:microsoft.com/office/officeart/2005/8/quickstyle/simple1" qsCatId="simple" csTypeId="urn:microsoft.com/office/officeart/2005/8/colors/accent5_2" csCatId="accent5" phldr="1"/>
      <dgm:spPr/>
      <dgm:t>
        <a:bodyPr/>
        <a:lstStyle/>
        <a:p>
          <a:endParaRPr lang="en-IN"/>
        </a:p>
      </dgm:t>
    </dgm:pt>
    <dgm:pt modelId="{E86E8E40-9B50-40EA-94FC-B4117AC4F1AB}">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Arduino Uno</a:t>
          </a:r>
          <a:endParaRPr lang="en-IN" dirty="0"/>
        </a:p>
      </dgm:t>
    </dgm:pt>
    <dgm:pt modelId="{42371B55-BADF-4EB0-AB15-B97DA17D7E91}" type="parTrans" cxnId="{08B3F64E-1DE9-460D-AF02-F1144DD1E1F2}">
      <dgm:prSet/>
      <dgm:spPr/>
      <dgm:t>
        <a:bodyPr/>
        <a:lstStyle/>
        <a:p>
          <a:endParaRPr lang="en-IN"/>
        </a:p>
      </dgm:t>
    </dgm:pt>
    <dgm:pt modelId="{9A01EC93-1D15-4577-9B83-E699AEB7A6EF}" type="sibTrans" cxnId="{08B3F64E-1DE9-460D-AF02-F1144DD1E1F2}">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0DC6B29F-F796-4986-AD8F-246AFD23570C}">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Infrared Sensor</a:t>
          </a:r>
          <a:endParaRPr lang="en-IN" dirty="0"/>
        </a:p>
      </dgm:t>
    </dgm:pt>
    <dgm:pt modelId="{4A744086-0D3E-4B19-9667-C88D2172F9FF}" type="parTrans" cxnId="{779A7BEC-C993-40FD-960E-A6CC3C2F6CF2}">
      <dgm:prSet/>
      <dgm:spPr/>
      <dgm:t>
        <a:bodyPr/>
        <a:lstStyle/>
        <a:p>
          <a:endParaRPr lang="en-IN"/>
        </a:p>
      </dgm:t>
    </dgm:pt>
    <dgm:pt modelId="{2DDAA560-A8CC-4F4E-8259-8DA987A7128F}" type="sibTrans" cxnId="{779A7BEC-C993-40FD-960E-A6CC3C2F6CF2}">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E6F5B89D-CFA0-4340-B3A4-6D85021898FF}">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L293D Motor Driver IC</a:t>
          </a:r>
          <a:endParaRPr lang="en-IN" dirty="0"/>
        </a:p>
      </dgm:t>
    </dgm:pt>
    <dgm:pt modelId="{1F62D72E-6E42-4D35-AEFA-9AFEA4FB2AA0}" type="parTrans" cxnId="{E7318882-36F4-449F-95E0-6FB3C0FBF146}">
      <dgm:prSet/>
      <dgm:spPr/>
      <dgm:t>
        <a:bodyPr/>
        <a:lstStyle/>
        <a:p>
          <a:endParaRPr lang="en-IN"/>
        </a:p>
      </dgm:t>
    </dgm:pt>
    <dgm:pt modelId="{6FB458F0-996F-4510-831D-E80260B8D5E4}" type="sibTrans" cxnId="{E7318882-36F4-449F-95E0-6FB3C0FBF146}">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5C75EF0B-7AA9-419A-9C70-6BD9BBFEFEAE}">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DC Motor</a:t>
          </a:r>
          <a:endParaRPr lang="en-IN" dirty="0"/>
        </a:p>
      </dgm:t>
    </dgm:pt>
    <dgm:pt modelId="{2E73EE9E-2180-489D-A1C0-10158904925C}" type="parTrans" cxnId="{FF41B3A6-1F8D-4DD4-82EC-6EC0C229602A}">
      <dgm:prSet/>
      <dgm:spPr/>
      <dgm:t>
        <a:bodyPr/>
        <a:lstStyle/>
        <a:p>
          <a:endParaRPr lang="en-IN"/>
        </a:p>
      </dgm:t>
    </dgm:pt>
    <dgm:pt modelId="{DB704A38-37B0-41F1-9A67-BA04C3D043F0}" type="sibTrans" cxnId="{FF41B3A6-1F8D-4DD4-82EC-6EC0C229602A}">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43D7A0ED-FEC7-4882-BDB2-C938BE18B5F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Wires</a:t>
          </a:r>
          <a:endParaRPr lang="en-IN" dirty="0"/>
        </a:p>
      </dgm:t>
    </dgm:pt>
    <dgm:pt modelId="{50BC8945-8450-43C7-ADFA-4FDE5C823E9C}" type="parTrans" cxnId="{90E9959B-A8D2-4305-BBE5-41E7D05AD1D0}">
      <dgm:prSet/>
      <dgm:spPr/>
      <dgm:t>
        <a:bodyPr/>
        <a:lstStyle/>
        <a:p>
          <a:endParaRPr lang="en-IN"/>
        </a:p>
      </dgm:t>
    </dgm:pt>
    <dgm:pt modelId="{A091925F-3E3B-4300-904A-1ACFB5E082BF}" type="sibTrans" cxnId="{90E9959B-A8D2-4305-BBE5-41E7D05AD1D0}">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A9A37ABD-115A-425D-A387-5DFC387BEBD8}">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Wheel </a:t>
          </a:r>
          <a:endParaRPr lang="en-IN" dirty="0"/>
        </a:p>
      </dgm:t>
    </dgm:pt>
    <dgm:pt modelId="{3A1BFDE9-C0B9-4CFD-BC17-CD7ADAC4C17D}" type="parTrans" cxnId="{9D194039-DDBA-49B6-8549-FB15052211A7}">
      <dgm:prSet/>
      <dgm:spPr/>
      <dgm:t>
        <a:bodyPr/>
        <a:lstStyle/>
        <a:p>
          <a:endParaRPr lang="en-IN"/>
        </a:p>
      </dgm:t>
    </dgm:pt>
    <dgm:pt modelId="{EE24ECA6-D0BC-4828-A0A8-4910DE625B09}" type="sibTrans" cxnId="{9D194039-DDBA-49B6-8549-FB15052211A7}">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9D81BB4F-61D2-47C1-807D-DEEBFB307C60}">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Motor Bracket</a:t>
          </a:r>
          <a:endParaRPr lang="en-IN" dirty="0"/>
        </a:p>
      </dgm:t>
    </dgm:pt>
    <dgm:pt modelId="{F631504C-3D76-4BFD-A418-BC5CAE083FED}" type="parTrans" cxnId="{00B935E6-4005-4BE3-8653-58057689F123}">
      <dgm:prSet/>
      <dgm:spPr/>
      <dgm:t>
        <a:bodyPr/>
        <a:lstStyle/>
        <a:p>
          <a:endParaRPr lang="en-IN"/>
        </a:p>
      </dgm:t>
    </dgm:pt>
    <dgm:pt modelId="{D19C5E8D-A40F-4087-8B7A-CA42CAFD4351}" type="sibTrans" cxnId="{00B935E6-4005-4BE3-8653-58057689F123}">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45BF6311-D74E-4F73-BFBF-1941FC52CA4A}">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UV Light</a:t>
          </a:r>
          <a:endParaRPr lang="en-IN" dirty="0"/>
        </a:p>
      </dgm:t>
    </dgm:pt>
    <dgm:pt modelId="{05B05535-E4C3-4021-95E5-DD69D52B1320}" type="parTrans" cxnId="{04BC6B20-9489-4D6F-923C-8AE855AEF870}">
      <dgm:prSet/>
      <dgm:spPr/>
      <dgm:t>
        <a:bodyPr/>
        <a:lstStyle/>
        <a:p>
          <a:endParaRPr lang="en-IN"/>
        </a:p>
      </dgm:t>
    </dgm:pt>
    <dgm:pt modelId="{A5248E3D-4C87-4284-8876-E560B6DAE4B7}" type="sibTrans" cxnId="{04BC6B20-9489-4D6F-923C-8AE855AEF870}">
      <dgm:prSet>
        <dgm:style>
          <a:lnRef idx="3">
            <a:schemeClr val="lt1"/>
          </a:lnRef>
          <a:fillRef idx="1">
            <a:schemeClr val="accent5"/>
          </a:fillRef>
          <a:effectRef idx="1">
            <a:schemeClr val="accent5"/>
          </a:effectRef>
          <a:fontRef idx="minor">
            <a:schemeClr val="lt1"/>
          </a:fontRef>
        </dgm:style>
      </dgm:prSet>
      <dgm:spPr/>
      <dgm:t>
        <a:bodyPr/>
        <a:lstStyle/>
        <a:p>
          <a:endParaRPr lang="en-IN"/>
        </a:p>
      </dgm:t>
    </dgm:pt>
    <dgm:pt modelId="{C9F09049-B5AE-40F4-839E-F1448A0E984A}">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a:t>9V Battery</a:t>
          </a:r>
          <a:endParaRPr lang="en-IN" dirty="0"/>
        </a:p>
      </dgm:t>
    </dgm:pt>
    <dgm:pt modelId="{9858E0D7-F982-49AB-952F-672F4EE304FD}" type="parTrans" cxnId="{BE9FFB8C-49D9-4AAE-8127-32FABD0ED8D8}">
      <dgm:prSet/>
      <dgm:spPr/>
      <dgm:t>
        <a:bodyPr/>
        <a:lstStyle/>
        <a:p>
          <a:endParaRPr lang="en-IN"/>
        </a:p>
      </dgm:t>
    </dgm:pt>
    <dgm:pt modelId="{E3E3400C-3589-4585-9839-3CC245A61A66}" type="sibTrans" cxnId="{BE9FFB8C-49D9-4AAE-8127-32FABD0ED8D8}">
      <dgm:prSet/>
      <dgm:spPr/>
      <dgm:t>
        <a:bodyPr/>
        <a:lstStyle/>
        <a:p>
          <a:endParaRPr lang="en-IN"/>
        </a:p>
      </dgm:t>
    </dgm:pt>
    <dgm:pt modelId="{F0898E91-83E2-4A63-92AE-FD9D171914D2}" type="pres">
      <dgm:prSet presAssocID="{7C9C1668-FF65-4014-83A8-F7337C76C0FD}" presName="Name0" presStyleCnt="0">
        <dgm:presLayoutVars>
          <dgm:dir/>
          <dgm:resizeHandles/>
        </dgm:presLayoutVars>
      </dgm:prSet>
      <dgm:spPr/>
    </dgm:pt>
    <dgm:pt modelId="{9D2CF02C-7C9C-4BAA-9A80-4CB89A1BDE3C}" type="pres">
      <dgm:prSet presAssocID="{E86E8E40-9B50-40EA-94FC-B4117AC4F1AB}" presName="compNode" presStyleCnt="0"/>
      <dgm:spPr/>
    </dgm:pt>
    <dgm:pt modelId="{5B2E8CA2-560E-4AE8-9D87-4F5B1FE20FBD}" type="pres">
      <dgm:prSet presAssocID="{E86E8E40-9B50-40EA-94FC-B4117AC4F1AB}" presName="dummyConnPt" presStyleCnt="0"/>
      <dgm:spPr/>
    </dgm:pt>
    <dgm:pt modelId="{B15DD4D5-4B54-4EBD-A51D-FE8D3C2D9318}" type="pres">
      <dgm:prSet presAssocID="{E86E8E40-9B50-40EA-94FC-B4117AC4F1AB}" presName="node" presStyleLbl="node1" presStyleIdx="0" presStyleCnt="9">
        <dgm:presLayoutVars>
          <dgm:bulletEnabled val="1"/>
        </dgm:presLayoutVars>
      </dgm:prSet>
      <dgm:spPr/>
    </dgm:pt>
    <dgm:pt modelId="{75CFF495-CAD1-4961-8256-F8111A7BE108}" type="pres">
      <dgm:prSet presAssocID="{9A01EC93-1D15-4577-9B83-E699AEB7A6EF}" presName="sibTrans" presStyleLbl="bgSibTrans2D1" presStyleIdx="0" presStyleCnt="8"/>
      <dgm:spPr/>
    </dgm:pt>
    <dgm:pt modelId="{10B0AE37-EDE6-42F8-95CA-36798AC7C808}" type="pres">
      <dgm:prSet presAssocID="{0DC6B29F-F796-4986-AD8F-246AFD23570C}" presName="compNode" presStyleCnt="0"/>
      <dgm:spPr/>
    </dgm:pt>
    <dgm:pt modelId="{5AEF0334-D177-4D01-834E-30F28E6B5FE3}" type="pres">
      <dgm:prSet presAssocID="{0DC6B29F-F796-4986-AD8F-246AFD23570C}" presName="dummyConnPt" presStyleCnt="0"/>
      <dgm:spPr/>
    </dgm:pt>
    <dgm:pt modelId="{21222467-1CDB-4CE1-B8C8-915C3868063D}" type="pres">
      <dgm:prSet presAssocID="{0DC6B29F-F796-4986-AD8F-246AFD23570C}" presName="node" presStyleLbl="node1" presStyleIdx="1" presStyleCnt="9">
        <dgm:presLayoutVars>
          <dgm:bulletEnabled val="1"/>
        </dgm:presLayoutVars>
      </dgm:prSet>
      <dgm:spPr/>
    </dgm:pt>
    <dgm:pt modelId="{B0437CC1-FC2C-41A9-9914-389F990CCC58}" type="pres">
      <dgm:prSet presAssocID="{2DDAA560-A8CC-4F4E-8259-8DA987A7128F}" presName="sibTrans" presStyleLbl="bgSibTrans2D1" presStyleIdx="1" presStyleCnt="8"/>
      <dgm:spPr/>
    </dgm:pt>
    <dgm:pt modelId="{AA514DB6-8258-4420-BA7A-10E363318B42}" type="pres">
      <dgm:prSet presAssocID="{E6F5B89D-CFA0-4340-B3A4-6D85021898FF}" presName="compNode" presStyleCnt="0"/>
      <dgm:spPr/>
    </dgm:pt>
    <dgm:pt modelId="{DB880186-FCBF-470B-89DA-57F73505ACF0}" type="pres">
      <dgm:prSet presAssocID="{E6F5B89D-CFA0-4340-B3A4-6D85021898FF}" presName="dummyConnPt" presStyleCnt="0"/>
      <dgm:spPr/>
    </dgm:pt>
    <dgm:pt modelId="{FC9647B0-4A3F-48D3-A9E6-16A89ED491FC}" type="pres">
      <dgm:prSet presAssocID="{E6F5B89D-CFA0-4340-B3A4-6D85021898FF}" presName="node" presStyleLbl="node1" presStyleIdx="2" presStyleCnt="9">
        <dgm:presLayoutVars>
          <dgm:bulletEnabled val="1"/>
        </dgm:presLayoutVars>
      </dgm:prSet>
      <dgm:spPr/>
    </dgm:pt>
    <dgm:pt modelId="{8491B0EE-0F02-4727-9709-ADAEF679DB23}" type="pres">
      <dgm:prSet presAssocID="{6FB458F0-996F-4510-831D-E80260B8D5E4}" presName="sibTrans" presStyleLbl="bgSibTrans2D1" presStyleIdx="2" presStyleCnt="8"/>
      <dgm:spPr/>
    </dgm:pt>
    <dgm:pt modelId="{1FE6E25C-D126-4FB9-9BE3-3C13E3274CB2}" type="pres">
      <dgm:prSet presAssocID="{5C75EF0B-7AA9-419A-9C70-6BD9BBFEFEAE}" presName="compNode" presStyleCnt="0"/>
      <dgm:spPr/>
    </dgm:pt>
    <dgm:pt modelId="{5EF9059A-02D8-4273-A02B-2ABE95598C51}" type="pres">
      <dgm:prSet presAssocID="{5C75EF0B-7AA9-419A-9C70-6BD9BBFEFEAE}" presName="dummyConnPt" presStyleCnt="0"/>
      <dgm:spPr/>
    </dgm:pt>
    <dgm:pt modelId="{B713DF52-44FA-4623-BE69-A6168F390569}" type="pres">
      <dgm:prSet presAssocID="{5C75EF0B-7AA9-419A-9C70-6BD9BBFEFEAE}" presName="node" presStyleLbl="node1" presStyleIdx="3" presStyleCnt="9">
        <dgm:presLayoutVars>
          <dgm:bulletEnabled val="1"/>
        </dgm:presLayoutVars>
      </dgm:prSet>
      <dgm:spPr/>
    </dgm:pt>
    <dgm:pt modelId="{884A26A2-984F-4093-9789-864A923F9079}" type="pres">
      <dgm:prSet presAssocID="{DB704A38-37B0-41F1-9A67-BA04C3D043F0}" presName="sibTrans" presStyleLbl="bgSibTrans2D1" presStyleIdx="3" presStyleCnt="8"/>
      <dgm:spPr/>
    </dgm:pt>
    <dgm:pt modelId="{868B00B2-DC13-4225-A376-2853B005A8A9}" type="pres">
      <dgm:prSet presAssocID="{43D7A0ED-FEC7-4882-BDB2-C938BE18B5F3}" presName="compNode" presStyleCnt="0"/>
      <dgm:spPr/>
    </dgm:pt>
    <dgm:pt modelId="{91ABFFFC-C9A4-419D-8D62-454AEFA4315D}" type="pres">
      <dgm:prSet presAssocID="{43D7A0ED-FEC7-4882-BDB2-C938BE18B5F3}" presName="dummyConnPt" presStyleCnt="0"/>
      <dgm:spPr/>
    </dgm:pt>
    <dgm:pt modelId="{901CB16E-BBDA-4DD7-9BA5-55BBF65D2745}" type="pres">
      <dgm:prSet presAssocID="{43D7A0ED-FEC7-4882-BDB2-C938BE18B5F3}" presName="node" presStyleLbl="node1" presStyleIdx="4" presStyleCnt="9">
        <dgm:presLayoutVars>
          <dgm:bulletEnabled val="1"/>
        </dgm:presLayoutVars>
      </dgm:prSet>
      <dgm:spPr/>
    </dgm:pt>
    <dgm:pt modelId="{B7548373-05AB-431D-BB4C-182A573C18D0}" type="pres">
      <dgm:prSet presAssocID="{A091925F-3E3B-4300-904A-1ACFB5E082BF}" presName="sibTrans" presStyleLbl="bgSibTrans2D1" presStyleIdx="4" presStyleCnt="8"/>
      <dgm:spPr/>
    </dgm:pt>
    <dgm:pt modelId="{7B5D676E-E335-417E-8167-58BA6BDE3752}" type="pres">
      <dgm:prSet presAssocID="{A9A37ABD-115A-425D-A387-5DFC387BEBD8}" presName="compNode" presStyleCnt="0"/>
      <dgm:spPr/>
    </dgm:pt>
    <dgm:pt modelId="{91767340-6E0F-4DDD-9A4E-72E4DA281ECA}" type="pres">
      <dgm:prSet presAssocID="{A9A37ABD-115A-425D-A387-5DFC387BEBD8}" presName="dummyConnPt" presStyleCnt="0"/>
      <dgm:spPr/>
    </dgm:pt>
    <dgm:pt modelId="{F22B2B97-BB47-4065-BFA6-3A041B65E2B1}" type="pres">
      <dgm:prSet presAssocID="{A9A37ABD-115A-425D-A387-5DFC387BEBD8}" presName="node" presStyleLbl="node1" presStyleIdx="5" presStyleCnt="9">
        <dgm:presLayoutVars>
          <dgm:bulletEnabled val="1"/>
        </dgm:presLayoutVars>
      </dgm:prSet>
      <dgm:spPr/>
    </dgm:pt>
    <dgm:pt modelId="{8BF8B88C-6D4E-4258-9294-307018ABF7D7}" type="pres">
      <dgm:prSet presAssocID="{EE24ECA6-D0BC-4828-A0A8-4910DE625B09}" presName="sibTrans" presStyleLbl="bgSibTrans2D1" presStyleIdx="5" presStyleCnt="8"/>
      <dgm:spPr/>
    </dgm:pt>
    <dgm:pt modelId="{FD3B9D16-7464-467D-AF0C-7F423B7AFFF5}" type="pres">
      <dgm:prSet presAssocID="{9D81BB4F-61D2-47C1-807D-DEEBFB307C60}" presName="compNode" presStyleCnt="0"/>
      <dgm:spPr/>
    </dgm:pt>
    <dgm:pt modelId="{5DDB346A-2FA7-4767-B1B0-2E820A49B58E}" type="pres">
      <dgm:prSet presAssocID="{9D81BB4F-61D2-47C1-807D-DEEBFB307C60}" presName="dummyConnPt" presStyleCnt="0"/>
      <dgm:spPr/>
    </dgm:pt>
    <dgm:pt modelId="{98AFCCC1-0867-4074-A4E5-AD972E8DC2C9}" type="pres">
      <dgm:prSet presAssocID="{9D81BB4F-61D2-47C1-807D-DEEBFB307C60}" presName="node" presStyleLbl="node1" presStyleIdx="6" presStyleCnt="9">
        <dgm:presLayoutVars>
          <dgm:bulletEnabled val="1"/>
        </dgm:presLayoutVars>
      </dgm:prSet>
      <dgm:spPr/>
    </dgm:pt>
    <dgm:pt modelId="{8AF67E56-C345-4F94-91DD-6D27A8E9656F}" type="pres">
      <dgm:prSet presAssocID="{D19C5E8D-A40F-4087-8B7A-CA42CAFD4351}" presName="sibTrans" presStyleLbl="bgSibTrans2D1" presStyleIdx="6" presStyleCnt="8"/>
      <dgm:spPr/>
    </dgm:pt>
    <dgm:pt modelId="{F26E27C1-9DE7-4599-BD6A-BA4A85C78206}" type="pres">
      <dgm:prSet presAssocID="{45BF6311-D74E-4F73-BFBF-1941FC52CA4A}" presName="compNode" presStyleCnt="0"/>
      <dgm:spPr/>
    </dgm:pt>
    <dgm:pt modelId="{65F409FE-8D38-4A70-BB5D-07379D0F5903}" type="pres">
      <dgm:prSet presAssocID="{45BF6311-D74E-4F73-BFBF-1941FC52CA4A}" presName="dummyConnPt" presStyleCnt="0"/>
      <dgm:spPr/>
    </dgm:pt>
    <dgm:pt modelId="{76C1BC53-4BF9-44F4-8A80-8E4204C7EF1F}" type="pres">
      <dgm:prSet presAssocID="{45BF6311-D74E-4F73-BFBF-1941FC52CA4A}" presName="node" presStyleLbl="node1" presStyleIdx="7" presStyleCnt="9">
        <dgm:presLayoutVars>
          <dgm:bulletEnabled val="1"/>
        </dgm:presLayoutVars>
      </dgm:prSet>
      <dgm:spPr/>
    </dgm:pt>
    <dgm:pt modelId="{62ED6285-D47B-491B-A471-5E569B308280}" type="pres">
      <dgm:prSet presAssocID="{A5248E3D-4C87-4284-8876-E560B6DAE4B7}" presName="sibTrans" presStyleLbl="bgSibTrans2D1" presStyleIdx="7" presStyleCnt="8"/>
      <dgm:spPr/>
    </dgm:pt>
    <dgm:pt modelId="{21CD7930-C60F-485E-9025-8D54F62B8FC8}" type="pres">
      <dgm:prSet presAssocID="{C9F09049-B5AE-40F4-839E-F1448A0E984A}" presName="compNode" presStyleCnt="0"/>
      <dgm:spPr/>
    </dgm:pt>
    <dgm:pt modelId="{46B2B47D-0842-4F66-9553-EA896772917A}" type="pres">
      <dgm:prSet presAssocID="{C9F09049-B5AE-40F4-839E-F1448A0E984A}" presName="dummyConnPt" presStyleCnt="0"/>
      <dgm:spPr/>
    </dgm:pt>
    <dgm:pt modelId="{8BBBCE9C-0DC3-4B53-95C8-ECD6F03AD4CB}" type="pres">
      <dgm:prSet presAssocID="{C9F09049-B5AE-40F4-839E-F1448A0E984A}" presName="node" presStyleLbl="node1" presStyleIdx="8" presStyleCnt="9">
        <dgm:presLayoutVars>
          <dgm:bulletEnabled val="1"/>
        </dgm:presLayoutVars>
      </dgm:prSet>
      <dgm:spPr/>
    </dgm:pt>
  </dgm:ptLst>
  <dgm:cxnLst>
    <dgm:cxn modelId="{147A5E00-351B-4ADC-AF60-B3A9EFFB26FA}" type="presOf" srcId="{6FB458F0-996F-4510-831D-E80260B8D5E4}" destId="{8491B0EE-0F02-4727-9709-ADAEF679DB23}" srcOrd="0" destOrd="0" presId="urn:microsoft.com/office/officeart/2005/8/layout/bProcess4"/>
    <dgm:cxn modelId="{54A4A706-69B6-4273-94BC-FF4C5A781286}" type="presOf" srcId="{D19C5E8D-A40F-4087-8B7A-CA42CAFD4351}" destId="{8AF67E56-C345-4F94-91DD-6D27A8E9656F}" srcOrd="0" destOrd="0" presId="urn:microsoft.com/office/officeart/2005/8/layout/bProcess4"/>
    <dgm:cxn modelId="{FC878B1A-AECE-417C-83B4-486E51680F64}" type="presOf" srcId="{45BF6311-D74E-4F73-BFBF-1941FC52CA4A}" destId="{76C1BC53-4BF9-44F4-8A80-8E4204C7EF1F}" srcOrd="0" destOrd="0" presId="urn:microsoft.com/office/officeart/2005/8/layout/bProcess4"/>
    <dgm:cxn modelId="{04BC6B20-9489-4D6F-923C-8AE855AEF870}" srcId="{7C9C1668-FF65-4014-83A8-F7337C76C0FD}" destId="{45BF6311-D74E-4F73-BFBF-1941FC52CA4A}" srcOrd="7" destOrd="0" parTransId="{05B05535-E4C3-4021-95E5-DD69D52B1320}" sibTransId="{A5248E3D-4C87-4284-8876-E560B6DAE4B7}"/>
    <dgm:cxn modelId="{9D194039-DDBA-49B6-8549-FB15052211A7}" srcId="{7C9C1668-FF65-4014-83A8-F7337C76C0FD}" destId="{A9A37ABD-115A-425D-A387-5DFC387BEBD8}" srcOrd="5" destOrd="0" parTransId="{3A1BFDE9-C0B9-4CFD-BC17-CD7ADAC4C17D}" sibTransId="{EE24ECA6-D0BC-4828-A0A8-4910DE625B09}"/>
    <dgm:cxn modelId="{3503243A-AFEE-4B86-A82A-2A488472BB94}" type="presOf" srcId="{9D81BB4F-61D2-47C1-807D-DEEBFB307C60}" destId="{98AFCCC1-0867-4074-A4E5-AD972E8DC2C9}" srcOrd="0" destOrd="0" presId="urn:microsoft.com/office/officeart/2005/8/layout/bProcess4"/>
    <dgm:cxn modelId="{F338375C-02F6-4934-B5DD-AEBDA3B7E209}" type="presOf" srcId="{A9A37ABD-115A-425D-A387-5DFC387BEBD8}" destId="{F22B2B97-BB47-4065-BFA6-3A041B65E2B1}" srcOrd="0" destOrd="0" presId="urn:microsoft.com/office/officeart/2005/8/layout/bProcess4"/>
    <dgm:cxn modelId="{08B3F64E-1DE9-460D-AF02-F1144DD1E1F2}" srcId="{7C9C1668-FF65-4014-83A8-F7337C76C0FD}" destId="{E86E8E40-9B50-40EA-94FC-B4117AC4F1AB}" srcOrd="0" destOrd="0" parTransId="{42371B55-BADF-4EB0-AB15-B97DA17D7E91}" sibTransId="{9A01EC93-1D15-4577-9B83-E699AEB7A6EF}"/>
    <dgm:cxn modelId="{451D764F-E4E0-46EB-B50E-E7D8E826A6C3}" type="presOf" srcId="{DB704A38-37B0-41F1-9A67-BA04C3D043F0}" destId="{884A26A2-984F-4093-9789-864A923F9079}" srcOrd="0" destOrd="0" presId="urn:microsoft.com/office/officeart/2005/8/layout/bProcess4"/>
    <dgm:cxn modelId="{48404752-3DE1-46F8-8312-CE7B4B652B54}" type="presOf" srcId="{7C9C1668-FF65-4014-83A8-F7337C76C0FD}" destId="{F0898E91-83E2-4A63-92AE-FD9D171914D2}" srcOrd="0" destOrd="0" presId="urn:microsoft.com/office/officeart/2005/8/layout/bProcess4"/>
    <dgm:cxn modelId="{E7F01853-6C7C-44D1-BB93-960A21ABB545}" type="presOf" srcId="{E6F5B89D-CFA0-4340-B3A4-6D85021898FF}" destId="{FC9647B0-4A3F-48D3-A9E6-16A89ED491FC}" srcOrd="0" destOrd="0" presId="urn:microsoft.com/office/officeart/2005/8/layout/bProcess4"/>
    <dgm:cxn modelId="{E7318882-36F4-449F-95E0-6FB3C0FBF146}" srcId="{7C9C1668-FF65-4014-83A8-F7337C76C0FD}" destId="{E6F5B89D-CFA0-4340-B3A4-6D85021898FF}" srcOrd="2" destOrd="0" parTransId="{1F62D72E-6E42-4D35-AEFA-9AFEA4FB2AA0}" sibTransId="{6FB458F0-996F-4510-831D-E80260B8D5E4}"/>
    <dgm:cxn modelId="{DF5B6F88-E6AB-490C-AFF0-77CB986F75C8}" type="presOf" srcId="{E86E8E40-9B50-40EA-94FC-B4117AC4F1AB}" destId="{B15DD4D5-4B54-4EBD-A51D-FE8D3C2D9318}" srcOrd="0" destOrd="0" presId="urn:microsoft.com/office/officeart/2005/8/layout/bProcess4"/>
    <dgm:cxn modelId="{F790EC8A-F56C-4742-8307-CA9EB8265EDA}" type="presOf" srcId="{2DDAA560-A8CC-4F4E-8259-8DA987A7128F}" destId="{B0437CC1-FC2C-41A9-9914-389F990CCC58}" srcOrd="0" destOrd="0" presId="urn:microsoft.com/office/officeart/2005/8/layout/bProcess4"/>
    <dgm:cxn modelId="{BE9FFB8C-49D9-4AAE-8127-32FABD0ED8D8}" srcId="{7C9C1668-FF65-4014-83A8-F7337C76C0FD}" destId="{C9F09049-B5AE-40F4-839E-F1448A0E984A}" srcOrd="8" destOrd="0" parTransId="{9858E0D7-F982-49AB-952F-672F4EE304FD}" sibTransId="{E3E3400C-3589-4585-9839-3CC245A61A66}"/>
    <dgm:cxn modelId="{CD375A91-2A7A-48F0-A593-1C79EF043D74}" type="presOf" srcId="{5C75EF0B-7AA9-419A-9C70-6BD9BBFEFEAE}" destId="{B713DF52-44FA-4623-BE69-A6168F390569}" srcOrd="0" destOrd="0" presId="urn:microsoft.com/office/officeart/2005/8/layout/bProcess4"/>
    <dgm:cxn modelId="{90E9959B-A8D2-4305-BBE5-41E7D05AD1D0}" srcId="{7C9C1668-FF65-4014-83A8-F7337C76C0FD}" destId="{43D7A0ED-FEC7-4882-BDB2-C938BE18B5F3}" srcOrd="4" destOrd="0" parTransId="{50BC8945-8450-43C7-ADFA-4FDE5C823E9C}" sibTransId="{A091925F-3E3B-4300-904A-1ACFB5E082BF}"/>
    <dgm:cxn modelId="{C1DA279D-B530-4954-96BC-0F7D70BF8C48}" type="presOf" srcId="{0DC6B29F-F796-4986-AD8F-246AFD23570C}" destId="{21222467-1CDB-4CE1-B8C8-915C3868063D}" srcOrd="0" destOrd="0" presId="urn:microsoft.com/office/officeart/2005/8/layout/bProcess4"/>
    <dgm:cxn modelId="{EC084FA5-9BD6-4439-A6A4-196362A758EF}" type="presOf" srcId="{43D7A0ED-FEC7-4882-BDB2-C938BE18B5F3}" destId="{901CB16E-BBDA-4DD7-9BA5-55BBF65D2745}" srcOrd="0" destOrd="0" presId="urn:microsoft.com/office/officeart/2005/8/layout/bProcess4"/>
    <dgm:cxn modelId="{FF41B3A6-1F8D-4DD4-82EC-6EC0C229602A}" srcId="{7C9C1668-FF65-4014-83A8-F7337C76C0FD}" destId="{5C75EF0B-7AA9-419A-9C70-6BD9BBFEFEAE}" srcOrd="3" destOrd="0" parTransId="{2E73EE9E-2180-489D-A1C0-10158904925C}" sibTransId="{DB704A38-37B0-41F1-9A67-BA04C3D043F0}"/>
    <dgm:cxn modelId="{A7FDD2AB-1749-4B88-B392-01D52E1AFB2A}" type="presOf" srcId="{A091925F-3E3B-4300-904A-1ACFB5E082BF}" destId="{B7548373-05AB-431D-BB4C-182A573C18D0}" srcOrd="0" destOrd="0" presId="urn:microsoft.com/office/officeart/2005/8/layout/bProcess4"/>
    <dgm:cxn modelId="{20F11FB0-E43F-4FA2-A7D5-6DCD8F17994D}" type="presOf" srcId="{C9F09049-B5AE-40F4-839E-F1448A0E984A}" destId="{8BBBCE9C-0DC3-4B53-95C8-ECD6F03AD4CB}" srcOrd="0" destOrd="0" presId="urn:microsoft.com/office/officeart/2005/8/layout/bProcess4"/>
    <dgm:cxn modelId="{4B315EBE-EA92-4E3C-A745-67386AACBCAF}" type="presOf" srcId="{A5248E3D-4C87-4284-8876-E560B6DAE4B7}" destId="{62ED6285-D47B-491B-A471-5E569B308280}" srcOrd="0" destOrd="0" presId="urn:microsoft.com/office/officeart/2005/8/layout/bProcess4"/>
    <dgm:cxn modelId="{C2C5D1DC-E780-478E-BCDD-0F77C182F3BF}" type="presOf" srcId="{9A01EC93-1D15-4577-9B83-E699AEB7A6EF}" destId="{75CFF495-CAD1-4961-8256-F8111A7BE108}" srcOrd="0" destOrd="0" presId="urn:microsoft.com/office/officeart/2005/8/layout/bProcess4"/>
    <dgm:cxn modelId="{00B935E6-4005-4BE3-8653-58057689F123}" srcId="{7C9C1668-FF65-4014-83A8-F7337C76C0FD}" destId="{9D81BB4F-61D2-47C1-807D-DEEBFB307C60}" srcOrd="6" destOrd="0" parTransId="{F631504C-3D76-4BFD-A418-BC5CAE083FED}" sibTransId="{D19C5E8D-A40F-4087-8B7A-CA42CAFD4351}"/>
    <dgm:cxn modelId="{779A7BEC-C993-40FD-960E-A6CC3C2F6CF2}" srcId="{7C9C1668-FF65-4014-83A8-F7337C76C0FD}" destId="{0DC6B29F-F796-4986-AD8F-246AFD23570C}" srcOrd="1" destOrd="0" parTransId="{4A744086-0D3E-4B19-9667-C88D2172F9FF}" sibTransId="{2DDAA560-A8CC-4F4E-8259-8DA987A7128F}"/>
    <dgm:cxn modelId="{E5B1E2EE-BD3A-4CD4-BED3-B1F9A49894F1}" type="presOf" srcId="{EE24ECA6-D0BC-4828-A0A8-4910DE625B09}" destId="{8BF8B88C-6D4E-4258-9294-307018ABF7D7}" srcOrd="0" destOrd="0" presId="urn:microsoft.com/office/officeart/2005/8/layout/bProcess4"/>
    <dgm:cxn modelId="{FD8A76CE-672E-42BB-97A0-C17A7A71B747}" type="presParOf" srcId="{F0898E91-83E2-4A63-92AE-FD9D171914D2}" destId="{9D2CF02C-7C9C-4BAA-9A80-4CB89A1BDE3C}" srcOrd="0" destOrd="0" presId="urn:microsoft.com/office/officeart/2005/8/layout/bProcess4"/>
    <dgm:cxn modelId="{4B6659DD-D331-46FB-B0FE-9A092F1ED9C1}" type="presParOf" srcId="{9D2CF02C-7C9C-4BAA-9A80-4CB89A1BDE3C}" destId="{5B2E8CA2-560E-4AE8-9D87-4F5B1FE20FBD}" srcOrd="0" destOrd="0" presId="urn:microsoft.com/office/officeart/2005/8/layout/bProcess4"/>
    <dgm:cxn modelId="{43147498-59A1-4B5A-BE26-E841263CBD23}" type="presParOf" srcId="{9D2CF02C-7C9C-4BAA-9A80-4CB89A1BDE3C}" destId="{B15DD4D5-4B54-4EBD-A51D-FE8D3C2D9318}" srcOrd="1" destOrd="0" presId="urn:microsoft.com/office/officeart/2005/8/layout/bProcess4"/>
    <dgm:cxn modelId="{3A314F9D-F5B2-42BB-8C7F-888993B43307}" type="presParOf" srcId="{F0898E91-83E2-4A63-92AE-FD9D171914D2}" destId="{75CFF495-CAD1-4961-8256-F8111A7BE108}" srcOrd="1" destOrd="0" presId="urn:microsoft.com/office/officeart/2005/8/layout/bProcess4"/>
    <dgm:cxn modelId="{B13978A5-47D4-4936-AD07-7F314706DFDD}" type="presParOf" srcId="{F0898E91-83E2-4A63-92AE-FD9D171914D2}" destId="{10B0AE37-EDE6-42F8-95CA-36798AC7C808}" srcOrd="2" destOrd="0" presId="urn:microsoft.com/office/officeart/2005/8/layout/bProcess4"/>
    <dgm:cxn modelId="{3B4F8856-8EA0-452B-81E5-2A28DA739B65}" type="presParOf" srcId="{10B0AE37-EDE6-42F8-95CA-36798AC7C808}" destId="{5AEF0334-D177-4D01-834E-30F28E6B5FE3}" srcOrd="0" destOrd="0" presId="urn:microsoft.com/office/officeart/2005/8/layout/bProcess4"/>
    <dgm:cxn modelId="{2A7CFFF3-ED27-4958-941C-305346C9DDBB}" type="presParOf" srcId="{10B0AE37-EDE6-42F8-95CA-36798AC7C808}" destId="{21222467-1CDB-4CE1-B8C8-915C3868063D}" srcOrd="1" destOrd="0" presId="urn:microsoft.com/office/officeart/2005/8/layout/bProcess4"/>
    <dgm:cxn modelId="{9050D60B-CBD3-4AFB-A684-F51FB1579034}" type="presParOf" srcId="{F0898E91-83E2-4A63-92AE-FD9D171914D2}" destId="{B0437CC1-FC2C-41A9-9914-389F990CCC58}" srcOrd="3" destOrd="0" presId="urn:microsoft.com/office/officeart/2005/8/layout/bProcess4"/>
    <dgm:cxn modelId="{7A5B1B58-039A-4F70-9144-C5CB99155797}" type="presParOf" srcId="{F0898E91-83E2-4A63-92AE-FD9D171914D2}" destId="{AA514DB6-8258-4420-BA7A-10E363318B42}" srcOrd="4" destOrd="0" presId="urn:microsoft.com/office/officeart/2005/8/layout/bProcess4"/>
    <dgm:cxn modelId="{F3393223-D44F-4D55-B181-0F20CEA31762}" type="presParOf" srcId="{AA514DB6-8258-4420-BA7A-10E363318B42}" destId="{DB880186-FCBF-470B-89DA-57F73505ACF0}" srcOrd="0" destOrd="0" presId="urn:microsoft.com/office/officeart/2005/8/layout/bProcess4"/>
    <dgm:cxn modelId="{3EF3FE8A-54B9-43F8-87E6-71ACB4AB0308}" type="presParOf" srcId="{AA514DB6-8258-4420-BA7A-10E363318B42}" destId="{FC9647B0-4A3F-48D3-A9E6-16A89ED491FC}" srcOrd="1" destOrd="0" presId="urn:microsoft.com/office/officeart/2005/8/layout/bProcess4"/>
    <dgm:cxn modelId="{66C56EBE-B694-42E1-81E5-B18AD44042A3}" type="presParOf" srcId="{F0898E91-83E2-4A63-92AE-FD9D171914D2}" destId="{8491B0EE-0F02-4727-9709-ADAEF679DB23}" srcOrd="5" destOrd="0" presId="urn:microsoft.com/office/officeart/2005/8/layout/bProcess4"/>
    <dgm:cxn modelId="{824649FE-CE92-478C-9B8D-F433E9920AB1}" type="presParOf" srcId="{F0898E91-83E2-4A63-92AE-FD9D171914D2}" destId="{1FE6E25C-D126-4FB9-9BE3-3C13E3274CB2}" srcOrd="6" destOrd="0" presId="urn:microsoft.com/office/officeart/2005/8/layout/bProcess4"/>
    <dgm:cxn modelId="{2177F783-B4C3-48EC-8B29-58127BB5CA88}" type="presParOf" srcId="{1FE6E25C-D126-4FB9-9BE3-3C13E3274CB2}" destId="{5EF9059A-02D8-4273-A02B-2ABE95598C51}" srcOrd="0" destOrd="0" presId="urn:microsoft.com/office/officeart/2005/8/layout/bProcess4"/>
    <dgm:cxn modelId="{9020D517-E1EC-46A3-93E7-D53B07ED1891}" type="presParOf" srcId="{1FE6E25C-D126-4FB9-9BE3-3C13E3274CB2}" destId="{B713DF52-44FA-4623-BE69-A6168F390569}" srcOrd="1" destOrd="0" presId="urn:microsoft.com/office/officeart/2005/8/layout/bProcess4"/>
    <dgm:cxn modelId="{9D527913-D8E2-44A8-95E0-EF32266369E0}" type="presParOf" srcId="{F0898E91-83E2-4A63-92AE-FD9D171914D2}" destId="{884A26A2-984F-4093-9789-864A923F9079}" srcOrd="7" destOrd="0" presId="urn:microsoft.com/office/officeart/2005/8/layout/bProcess4"/>
    <dgm:cxn modelId="{1E76F80E-8D5C-4D54-9D12-D453289D7E48}" type="presParOf" srcId="{F0898E91-83E2-4A63-92AE-FD9D171914D2}" destId="{868B00B2-DC13-4225-A376-2853B005A8A9}" srcOrd="8" destOrd="0" presId="urn:microsoft.com/office/officeart/2005/8/layout/bProcess4"/>
    <dgm:cxn modelId="{517D43C7-8D56-4836-AB3C-28FAE9EC690F}" type="presParOf" srcId="{868B00B2-DC13-4225-A376-2853B005A8A9}" destId="{91ABFFFC-C9A4-419D-8D62-454AEFA4315D}" srcOrd="0" destOrd="0" presId="urn:microsoft.com/office/officeart/2005/8/layout/bProcess4"/>
    <dgm:cxn modelId="{F9EC46BD-F6FE-4ED7-A4D0-4FEE5CAAB77F}" type="presParOf" srcId="{868B00B2-DC13-4225-A376-2853B005A8A9}" destId="{901CB16E-BBDA-4DD7-9BA5-55BBF65D2745}" srcOrd="1" destOrd="0" presId="urn:microsoft.com/office/officeart/2005/8/layout/bProcess4"/>
    <dgm:cxn modelId="{7EC79500-8E30-4CB5-8DEF-550C518B5929}" type="presParOf" srcId="{F0898E91-83E2-4A63-92AE-FD9D171914D2}" destId="{B7548373-05AB-431D-BB4C-182A573C18D0}" srcOrd="9" destOrd="0" presId="urn:microsoft.com/office/officeart/2005/8/layout/bProcess4"/>
    <dgm:cxn modelId="{62C40BF3-F393-40E3-9289-50F4E1342118}" type="presParOf" srcId="{F0898E91-83E2-4A63-92AE-FD9D171914D2}" destId="{7B5D676E-E335-417E-8167-58BA6BDE3752}" srcOrd="10" destOrd="0" presId="urn:microsoft.com/office/officeart/2005/8/layout/bProcess4"/>
    <dgm:cxn modelId="{17281566-DB0A-482E-B8EB-56ABADB5F9E7}" type="presParOf" srcId="{7B5D676E-E335-417E-8167-58BA6BDE3752}" destId="{91767340-6E0F-4DDD-9A4E-72E4DA281ECA}" srcOrd="0" destOrd="0" presId="urn:microsoft.com/office/officeart/2005/8/layout/bProcess4"/>
    <dgm:cxn modelId="{34B65F4E-65CB-42EC-91DC-82DE7E1818BB}" type="presParOf" srcId="{7B5D676E-E335-417E-8167-58BA6BDE3752}" destId="{F22B2B97-BB47-4065-BFA6-3A041B65E2B1}" srcOrd="1" destOrd="0" presId="urn:microsoft.com/office/officeart/2005/8/layout/bProcess4"/>
    <dgm:cxn modelId="{81384E30-68E2-49DC-B4D8-DD0213C94F86}" type="presParOf" srcId="{F0898E91-83E2-4A63-92AE-FD9D171914D2}" destId="{8BF8B88C-6D4E-4258-9294-307018ABF7D7}" srcOrd="11" destOrd="0" presId="urn:microsoft.com/office/officeart/2005/8/layout/bProcess4"/>
    <dgm:cxn modelId="{2BE9181B-287F-4B26-AE3E-C9C613DA6D9A}" type="presParOf" srcId="{F0898E91-83E2-4A63-92AE-FD9D171914D2}" destId="{FD3B9D16-7464-467D-AF0C-7F423B7AFFF5}" srcOrd="12" destOrd="0" presId="urn:microsoft.com/office/officeart/2005/8/layout/bProcess4"/>
    <dgm:cxn modelId="{50DEF09B-F0C1-4F41-85C5-63F57BF32DCF}" type="presParOf" srcId="{FD3B9D16-7464-467D-AF0C-7F423B7AFFF5}" destId="{5DDB346A-2FA7-4767-B1B0-2E820A49B58E}" srcOrd="0" destOrd="0" presId="urn:microsoft.com/office/officeart/2005/8/layout/bProcess4"/>
    <dgm:cxn modelId="{8AE4F8B4-CBB1-4437-886B-71AB20BEEB92}" type="presParOf" srcId="{FD3B9D16-7464-467D-AF0C-7F423B7AFFF5}" destId="{98AFCCC1-0867-4074-A4E5-AD972E8DC2C9}" srcOrd="1" destOrd="0" presId="urn:microsoft.com/office/officeart/2005/8/layout/bProcess4"/>
    <dgm:cxn modelId="{952C96ED-4344-4B0A-84FA-F9D9D6E9BC47}" type="presParOf" srcId="{F0898E91-83E2-4A63-92AE-FD9D171914D2}" destId="{8AF67E56-C345-4F94-91DD-6D27A8E9656F}" srcOrd="13" destOrd="0" presId="urn:microsoft.com/office/officeart/2005/8/layout/bProcess4"/>
    <dgm:cxn modelId="{93AA705C-9B91-4C7E-A2AB-D0EA962847FC}" type="presParOf" srcId="{F0898E91-83E2-4A63-92AE-FD9D171914D2}" destId="{F26E27C1-9DE7-4599-BD6A-BA4A85C78206}" srcOrd="14" destOrd="0" presId="urn:microsoft.com/office/officeart/2005/8/layout/bProcess4"/>
    <dgm:cxn modelId="{1F60F971-16BF-41FB-B79B-D5212F3F6F6A}" type="presParOf" srcId="{F26E27C1-9DE7-4599-BD6A-BA4A85C78206}" destId="{65F409FE-8D38-4A70-BB5D-07379D0F5903}" srcOrd="0" destOrd="0" presId="urn:microsoft.com/office/officeart/2005/8/layout/bProcess4"/>
    <dgm:cxn modelId="{FD429FE5-47E3-476C-B87B-AE73C1FCB607}" type="presParOf" srcId="{F26E27C1-9DE7-4599-BD6A-BA4A85C78206}" destId="{76C1BC53-4BF9-44F4-8A80-8E4204C7EF1F}" srcOrd="1" destOrd="0" presId="urn:microsoft.com/office/officeart/2005/8/layout/bProcess4"/>
    <dgm:cxn modelId="{0AE2A0F5-CA7A-4276-9ECD-DB14C522D5C9}" type="presParOf" srcId="{F0898E91-83E2-4A63-92AE-FD9D171914D2}" destId="{62ED6285-D47B-491B-A471-5E569B308280}" srcOrd="15" destOrd="0" presId="urn:microsoft.com/office/officeart/2005/8/layout/bProcess4"/>
    <dgm:cxn modelId="{0DCC9A2F-2FD2-4A14-A5BC-282B14141847}" type="presParOf" srcId="{F0898E91-83E2-4A63-92AE-FD9D171914D2}" destId="{21CD7930-C60F-485E-9025-8D54F62B8FC8}" srcOrd="16" destOrd="0" presId="urn:microsoft.com/office/officeart/2005/8/layout/bProcess4"/>
    <dgm:cxn modelId="{32453DB0-654C-460C-9800-8AF3E42D01F8}" type="presParOf" srcId="{21CD7930-C60F-485E-9025-8D54F62B8FC8}" destId="{46B2B47D-0842-4F66-9553-EA896772917A}" srcOrd="0" destOrd="0" presId="urn:microsoft.com/office/officeart/2005/8/layout/bProcess4"/>
    <dgm:cxn modelId="{5B4B6906-8E32-48F5-AD9E-F2DA6D0970A3}" type="presParOf" srcId="{21CD7930-C60F-485E-9025-8D54F62B8FC8}" destId="{8BBBCE9C-0DC3-4B53-95C8-ECD6F03AD4CB}"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sanitization,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FF495-CAD1-4961-8256-F8111A7BE108}">
      <dsp:nvSpPr>
        <dsp:cNvPr id="0" name=""/>
        <dsp:cNvSpPr/>
      </dsp:nvSpPr>
      <dsp:spPr>
        <a:xfrm rot="5400000">
          <a:off x="-231657" y="68137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B15DD4D5-4B54-4EBD-A51D-FE8D3C2D9318}">
      <dsp:nvSpPr>
        <dsp:cNvPr id="0" name=""/>
        <dsp:cNvSpPr/>
      </dsp:nvSpPr>
      <dsp:spPr>
        <a:xfrm>
          <a:off x="7285" y="128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Arduino Uno</a:t>
          </a:r>
          <a:endParaRPr lang="en-IN" sz="1700" kern="1200" dirty="0"/>
        </a:p>
      </dsp:txBody>
      <dsp:txXfrm>
        <a:off x="32265" y="26268"/>
        <a:ext cx="1371480" cy="802904"/>
      </dsp:txXfrm>
    </dsp:sp>
    <dsp:sp modelId="{B0437CC1-FC2C-41A9-9914-389F990CCC58}">
      <dsp:nvSpPr>
        <dsp:cNvPr id="0" name=""/>
        <dsp:cNvSpPr/>
      </dsp:nvSpPr>
      <dsp:spPr>
        <a:xfrm rot="5400000">
          <a:off x="-231657" y="174745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21222467-1CDB-4CE1-B8C8-915C3868063D}">
      <dsp:nvSpPr>
        <dsp:cNvPr id="0" name=""/>
        <dsp:cNvSpPr/>
      </dsp:nvSpPr>
      <dsp:spPr>
        <a:xfrm>
          <a:off x="7285" y="106736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Infrared Sensor</a:t>
          </a:r>
          <a:endParaRPr lang="en-IN" sz="1700" kern="1200" dirty="0"/>
        </a:p>
      </dsp:txBody>
      <dsp:txXfrm>
        <a:off x="32265" y="1092348"/>
        <a:ext cx="1371480" cy="802904"/>
      </dsp:txXfrm>
    </dsp:sp>
    <dsp:sp modelId="{8491B0EE-0F02-4727-9709-ADAEF679DB23}">
      <dsp:nvSpPr>
        <dsp:cNvPr id="0" name=""/>
        <dsp:cNvSpPr/>
      </dsp:nvSpPr>
      <dsp:spPr>
        <a:xfrm>
          <a:off x="301382" y="2280496"/>
          <a:ext cx="1880706"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FC9647B0-4A3F-48D3-A9E6-16A89ED491FC}">
      <dsp:nvSpPr>
        <dsp:cNvPr id="0" name=""/>
        <dsp:cNvSpPr/>
      </dsp:nvSpPr>
      <dsp:spPr>
        <a:xfrm>
          <a:off x="7285" y="213344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L293D Motor Driver IC</a:t>
          </a:r>
          <a:endParaRPr lang="en-IN" sz="1700" kern="1200" dirty="0"/>
        </a:p>
      </dsp:txBody>
      <dsp:txXfrm>
        <a:off x="32265" y="2158428"/>
        <a:ext cx="1371480" cy="802904"/>
      </dsp:txXfrm>
    </dsp:sp>
    <dsp:sp modelId="{884A26A2-984F-4093-9789-864A923F9079}">
      <dsp:nvSpPr>
        <dsp:cNvPr id="0" name=""/>
        <dsp:cNvSpPr/>
      </dsp:nvSpPr>
      <dsp:spPr>
        <a:xfrm rot="16200000">
          <a:off x="1658857" y="174745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B713DF52-44FA-4623-BE69-A6168F390569}">
      <dsp:nvSpPr>
        <dsp:cNvPr id="0" name=""/>
        <dsp:cNvSpPr/>
      </dsp:nvSpPr>
      <dsp:spPr>
        <a:xfrm>
          <a:off x="1897800" y="213344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DC Motor</a:t>
          </a:r>
          <a:endParaRPr lang="en-IN" sz="1700" kern="1200" dirty="0"/>
        </a:p>
      </dsp:txBody>
      <dsp:txXfrm>
        <a:off x="1922780" y="2158428"/>
        <a:ext cx="1371480" cy="802904"/>
      </dsp:txXfrm>
    </dsp:sp>
    <dsp:sp modelId="{B7548373-05AB-431D-BB4C-182A573C18D0}">
      <dsp:nvSpPr>
        <dsp:cNvPr id="0" name=""/>
        <dsp:cNvSpPr/>
      </dsp:nvSpPr>
      <dsp:spPr>
        <a:xfrm rot="16200000">
          <a:off x="1658857" y="68137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901CB16E-BBDA-4DD7-9BA5-55BBF65D2745}">
      <dsp:nvSpPr>
        <dsp:cNvPr id="0" name=""/>
        <dsp:cNvSpPr/>
      </dsp:nvSpPr>
      <dsp:spPr>
        <a:xfrm>
          <a:off x="1897800" y="106736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Wires</a:t>
          </a:r>
          <a:endParaRPr lang="en-IN" sz="1700" kern="1200" dirty="0"/>
        </a:p>
      </dsp:txBody>
      <dsp:txXfrm>
        <a:off x="1922780" y="1092348"/>
        <a:ext cx="1371480" cy="802904"/>
      </dsp:txXfrm>
    </dsp:sp>
    <dsp:sp modelId="{8BF8B88C-6D4E-4258-9294-307018ABF7D7}">
      <dsp:nvSpPr>
        <dsp:cNvPr id="0" name=""/>
        <dsp:cNvSpPr/>
      </dsp:nvSpPr>
      <dsp:spPr>
        <a:xfrm>
          <a:off x="2191897" y="148336"/>
          <a:ext cx="1880706"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F22B2B97-BB47-4065-BFA6-3A041B65E2B1}">
      <dsp:nvSpPr>
        <dsp:cNvPr id="0" name=""/>
        <dsp:cNvSpPr/>
      </dsp:nvSpPr>
      <dsp:spPr>
        <a:xfrm>
          <a:off x="1897800" y="128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Wheel </a:t>
          </a:r>
          <a:endParaRPr lang="en-IN" sz="1700" kern="1200" dirty="0"/>
        </a:p>
      </dsp:txBody>
      <dsp:txXfrm>
        <a:off x="1922780" y="26268"/>
        <a:ext cx="1371480" cy="802904"/>
      </dsp:txXfrm>
    </dsp:sp>
    <dsp:sp modelId="{8AF67E56-C345-4F94-91DD-6D27A8E9656F}">
      <dsp:nvSpPr>
        <dsp:cNvPr id="0" name=""/>
        <dsp:cNvSpPr/>
      </dsp:nvSpPr>
      <dsp:spPr>
        <a:xfrm rot="5400000">
          <a:off x="3549372" y="68137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98AFCCC1-0867-4074-A4E5-AD972E8DC2C9}">
      <dsp:nvSpPr>
        <dsp:cNvPr id="0" name=""/>
        <dsp:cNvSpPr/>
      </dsp:nvSpPr>
      <dsp:spPr>
        <a:xfrm>
          <a:off x="3788316" y="128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Motor Bracket</a:t>
          </a:r>
          <a:endParaRPr lang="en-IN" sz="1700" kern="1200" dirty="0"/>
        </a:p>
      </dsp:txBody>
      <dsp:txXfrm>
        <a:off x="3813296" y="26268"/>
        <a:ext cx="1371480" cy="802904"/>
      </dsp:txXfrm>
    </dsp:sp>
    <dsp:sp modelId="{62ED6285-D47B-491B-A471-5E569B308280}">
      <dsp:nvSpPr>
        <dsp:cNvPr id="0" name=""/>
        <dsp:cNvSpPr/>
      </dsp:nvSpPr>
      <dsp:spPr>
        <a:xfrm rot="5400000">
          <a:off x="3549372" y="1747456"/>
          <a:ext cx="1056271" cy="127929"/>
        </a:xfrm>
        <a:prstGeom prst="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sp>
    <dsp:sp modelId="{76C1BC53-4BF9-44F4-8A80-8E4204C7EF1F}">
      <dsp:nvSpPr>
        <dsp:cNvPr id="0" name=""/>
        <dsp:cNvSpPr/>
      </dsp:nvSpPr>
      <dsp:spPr>
        <a:xfrm>
          <a:off x="3788316" y="106736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UV Light</a:t>
          </a:r>
          <a:endParaRPr lang="en-IN" sz="1700" kern="1200" dirty="0"/>
        </a:p>
      </dsp:txBody>
      <dsp:txXfrm>
        <a:off x="3813296" y="1092348"/>
        <a:ext cx="1371480" cy="802904"/>
      </dsp:txXfrm>
    </dsp:sp>
    <dsp:sp modelId="{8BBBCE9C-0DC3-4B53-95C8-ECD6F03AD4CB}">
      <dsp:nvSpPr>
        <dsp:cNvPr id="0" name=""/>
        <dsp:cNvSpPr/>
      </dsp:nvSpPr>
      <dsp:spPr>
        <a:xfrm>
          <a:off x="3788316" y="2133448"/>
          <a:ext cx="1421440" cy="852864"/>
        </a:xfrm>
        <a:prstGeom prst="roundRect">
          <a:avLst>
            <a:gd name="adj" fmla="val 10000"/>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9V Battery</a:t>
          </a:r>
          <a:endParaRPr lang="en-IN" sz="1700" kern="1200" dirty="0"/>
        </a:p>
      </dsp:txBody>
      <dsp:txXfrm>
        <a:off x="3813296" y="2158428"/>
        <a:ext cx="1371480" cy="8029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Jab 4 pin bolo tab end</a:t>
            </a:r>
            <a:endParaRPr dirty="0"/>
          </a:p>
        </p:txBody>
      </p:sp>
    </p:spTree>
    <p:extLst>
      <p:ext uri="{BB962C8B-B14F-4D97-AF65-F5344CB8AC3E}">
        <p14:creationId xmlns:p14="http://schemas.microsoft.com/office/powerpoint/2010/main" val="2216071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97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60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Do Check the usage of the Motor Bracket Once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structables.com/UV-C-Sterilization-ROBOT/"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https://www.irjet.net/archives/V7/i8/IRJET-V7I8508.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Wires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Wires are used to connect the different parts of the circuit with each other.</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Wires</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4" name="Picture 3">
            <a:extLst>
              <a:ext uri="{FF2B5EF4-FFF2-40B4-BE49-F238E27FC236}">
                <a16:creationId xmlns:a16="http://schemas.microsoft.com/office/drawing/2014/main" id="{B144CF20-5EEB-4A73-B99D-25BA3522F85D}"/>
              </a:ext>
            </a:extLst>
          </p:cNvPr>
          <p:cNvPicPr>
            <a:picLocks noChangeAspect="1"/>
          </p:cNvPicPr>
          <p:nvPr/>
        </p:nvPicPr>
        <p:blipFill>
          <a:blip r:embed="rId4"/>
          <a:stretch>
            <a:fillRect/>
          </a:stretch>
        </p:blipFill>
        <p:spPr>
          <a:xfrm>
            <a:off x="712028" y="2805412"/>
            <a:ext cx="1508584" cy="150858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9V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is the Battery, without which we will not be able to operate the robot.</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(9V)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11" name="Graphic 10">
            <a:extLst>
              <a:ext uri="{FF2B5EF4-FFF2-40B4-BE49-F238E27FC236}">
                <a16:creationId xmlns:a16="http://schemas.microsoft.com/office/drawing/2014/main" id="{102E6EFB-3793-48C2-AA87-D0333EC1ED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338761" y="2408269"/>
            <a:ext cx="2035359" cy="12229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It comes from the sun and is transmitted in the form of waves or particles at different wavelengths and frequencies. This broad range of wavelengths is known as the electromagnetic (EM) spectrum. Ultraviolet (UV) light lies between visible light and Gamma - 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 light radiation. UV light has been shown to destroy the RNA in viruses and can reduce the transmission of microbes, which can remain active on surfaces for long periods of time. Ultraviolet light destroys the genetic material in pathogens, thus 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L293D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the answer of above question. Let’s have a brief idea about the </a:t>
            </a:r>
            <a:r>
              <a:rPr lang="en-US" sz="1550" dirty="0">
                <a:solidFill>
                  <a:schemeClr val="bg1"/>
                </a:solidFill>
              </a:rPr>
              <a:t>working of the motor</a:t>
            </a:r>
            <a:r>
              <a:rPr lang="en-US" sz="1550" dirty="0">
                <a:solidFill>
                  <a:schemeClr val="tx1"/>
                </a:solidFill>
              </a:rPr>
              <a:t>. We need our robot to move in different directions.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The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polarities are reversed.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are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190617"/>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Arduino’s</a:t>
            </a:r>
            <a:r>
              <a:rPr lang="en-US" sz="1600" dirty="0">
                <a:latin typeface="Do Hyeon" panose="020B0604020202020204" charset="-127"/>
                <a:ea typeface="Do Hyeon" panose="020B0604020202020204" charset="-127"/>
              </a:rPr>
              <a:t> output is of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we can’t use Arduino to directly control the motor. Thus, to control the motor we are using L293D motor driver IC.</a:t>
            </a:r>
          </a:p>
          <a:p>
            <a:pPr lvl="0">
              <a:spcBef>
                <a:spcPts val="1600"/>
              </a:spcBef>
              <a:spcAft>
                <a:spcPts val="1600"/>
              </a:spcAft>
            </a:pPr>
            <a:r>
              <a:rPr lang="en-US" sz="1600" dirty="0">
                <a:latin typeface="Do Hyeon" panose="020B0604020202020204" charset="-127"/>
                <a:ea typeface="Do Hyeon" panose="020B0604020202020204" charset="-127"/>
              </a:rPr>
              <a:t>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makes L293D IC prime component for every project dealing with motors..</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393487"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works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610219"/>
          </a:xfrm>
          <a:prstGeom prst="rect">
            <a:avLst/>
          </a:prstGeom>
        </p:spPr>
        <p:txBody>
          <a:bodyPr wrap="square">
            <a:spAutoFit/>
          </a:bodyPr>
          <a:lstStyle/>
          <a:p>
            <a:pPr lvl="0" algn="just">
              <a:spcAft>
                <a:spcPts val="1600"/>
              </a:spcAft>
            </a:pPr>
            <a:r>
              <a:rPr lang="en-US" sz="1500" dirty="0">
                <a:solidFill>
                  <a:schemeClr val="tx1"/>
                </a:solidFill>
                <a:latin typeface="Do Hyeon" panose="020B0604020202020204" charset="-127"/>
                <a:ea typeface="Do Hyeon" panose="020B0604020202020204" charset="-127"/>
              </a:rPr>
              <a:t>We have two motors each having one positive and negative terminal. The connections are covered in the previous slide </a:t>
            </a:r>
            <a:r>
              <a:rPr lang="en-US" sz="1430" dirty="0">
                <a:solidFill>
                  <a:schemeClr val="tx1"/>
                </a:solidFill>
                <a:latin typeface="Do Hyeon" panose="020B0604020202020204" charset="-127"/>
                <a:ea typeface="Do Hyeon" panose="020B0604020202020204" charset="-127"/>
              </a:rPr>
              <a:t>. </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500" dirty="0">
                <a:solidFill>
                  <a:schemeClr val="tx1"/>
                </a:solidFill>
                <a:latin typeface="Do Hyeon" panose="020B0604020202020204" charset="-127"/>
                <a:ea typeface="Do Hyeon" panose="020B0604020202020204" charset="-127"/>
              </a:rPr>
              <a:t>In the project we are using three UV Led, each for left, right and forward direction. Whenever IR-Sensor detects an obstacle, Led glows for 5 sec and disinfects the area. </a:t>
            </a:r>
          </a:p>
          <a:p>
            <a:pPr lvl="0" algn="just">
              <a:spcAft>
                <a:spcPts val="1600"/>
              </a:spcAft>
            </a:pPr>
            <a:r>
              <a:rPr lang="en-US" sz="1500" dirty="0">
                <a:solidFill>
                  <a:schemeClr val="tx1"/>
                </a:solidFill>
                <a:latin typeface="Do Hyeon" panose="020B0604020202020204" charset="-127"/>
                <a:ea typeface="Do Hyeon" panose="020B0604020202020204" charset="-127"/>
              </a:rPr>
              <a:t>LEFT Led – D9</a:t>
            </a:r>
          </a:p>
          <a:p>
            <a:pPr lvl="0" algn="just">
              <a:spcAft>
                <a:spcPts val="1600"/>
              </a:spcAft>
            </a:pPr>
            <a:r>
              <a:rPr lang="en-US" sz="1500" dirty="0">
                <a:solidFill>
                  <a:schemeClr val="tx1"/>
                </a:solidFill>
                <a:latin typeface="Do Hyeon" panose="020B0604020202020204" charset="-127"/>
                <a:ea typeface="Do Hyeon" panose="020B0604020202020204" charset="-127"/>
              </a:rPr>
              <a:t>RIGHT Led – D12</a:t>
            </a:r>
          </a:p>
          <a:p>
            <a:pPr lvl="0" algn="just">
              <a:spcAft>
                <a:spcPts val="1600"/>
              </a:spcAft>
            </a:pPr>
            <a:r>
              <a:rPr lang="en-US" sz="1500" dirty="0">
                <a:solidFill>
                  <a:schemeClr val="tx1"/>
                </a:solidFill>
                <a:latin typeface="Do Hyeon" panose="020B0604020202020204" charset="-127"/>
                <a:ea typeface="Do Hyeon" panose="020B0604020202020204" charset="-127"/>
              </a:rPr>
              <a:t>FORWARD Led – D13</a:t>
            </a:r>
            <a:endParaRPr lang="en-IN" sz="150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4428682" y="1316511"/>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4132186" y="2725615"/>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
        <p:nvSpPr>
          <p:cNvPr id="2" name="TextBox 1">
            <a:extLst>
              <a:ext uri="{FF2B5EF4-FFF2-40B4-BE49-F238E27FC236}">
                <a16:creationId xmlns:a16="http://schemas.microsoft.com/office/drawing/2014/main" id="{4B056FF3-A223-4EAE-A99F-A5C980B521BD}"/>
              </a:ext>
            </a:extLst>
          </p:cNvPr>
          <p:cNvSpPr txBox="1"/>
          <p:nvPr/>
        </p:nvSpPr>
        <p:spPr>
          <a:xfrm>
            <a:off x="4192172" y="1814732"/>
            <a:ext cx="3967090" cy="738664"/>
          </a:xfrm>
          <a:prstGeom prst="rect">
            <a:avLst/>
          </a:prstGeom>
          <a:noFill/>
        </p:spPr>
        <p:txBody>
          <a:bodyPr wrap="square" rtlCol="0">
            <a:spAutoFit/>
          </a:bodyPr>
          <a:lstStyle/>
          <a:p>
            <a:r>
              <a:rPr lang="en-US" dirty="0"/>
              <a:t>We have used the define keyword to give a variable to the digital pin for easier understanding of the connections </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3" name="TextBox 2">
            <a:extLst>
              <a:ext uri="{FF2B5EF4-FFF2-40B4-BE49-F238E27FC236}">
                <a16:creationId xmlns:a16="http://schemas.microsoft.com/office/drawing/2014/main" id="{889C4701-28FB-452E-B20E-9C513CF7A288}"/>
              </a:ext>
            </a:extLst>
          </p:cNvPr>
          <p:cNvSpPr txBox="1"/>
          <p:nvPr/>
        </p:nvSpPr>
        <p:spPr>
          <a:xfrm>
            <a:off x="4058529" y="1695157"/>
            <a:ext cx="4234376" cy="1169551"/>
          </a:xfrm>
          <a:prstGeom prst="rect">
            <a:avLst/>
          </a:prstGeom>
          <a:noFill/>
        </p:spPr>
        <p:txBody>
          <a:bodyPr wrap="square" rtlCol="0">
            <a:spAutoFit/>
          </a:bodyPr>
          <a:lstStyle/>
          <a:p>
            <a:r>
              <a:rPr lang="en-US" dirty="0" err="1"/>
              <a:t>pinMode</a:t>
            </a:r>
            <a:r>
              <a:rPr lang="en-US" dirty="0"/>
              <a:t> is the inbuilt function used to specify the nature of the digital pin whether it will behave as OUTPUT or INPUT PIN</a:t>
            </a:r>
          </a:p>
          <a:p>
            <a:r>
              <a:rPr lang="en-US" dirty="0"/>
              <a:t>IR Sensor will work as Input for the Arduino, and Led and motor will work as output</a:t>
            </a:r>
            <a:endParaRPr lang="en-IN" dirty="0"/>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62979"/>
          </a:xfrm>
          <a:prstGeom prst="rect">
            <a:avLst/>
          </a:prstGeom>
        </p:spPr>
        <p:txBody>
          <a:bodyPr wrap="square">
            <a:spAutoFit/>
          </a:bodyPr>
          <a:lstStyle/>
          <a:p>
            <a:r>
              <a:rPr lang="en-US" sz="1600" b="1" dirty="0">
                <a:latin typeface="Do Hyeon" panose="020B0604020202020204" charset="-127"/>
                <a:ea typeface="Do Hyeon" panose="020B0604020202020204" charset="-127"/>
              </a:rPr>
              <a:t>Now the most important part of the code is the loop function.</a:t>
            </a:r>
          </a:p>
          <a:p>
            <a:r>
              <a:rPr lang="en-US" sz="1600" b="1" dirty="0">
                <a:latin typeface="Do Hyeon" panose="020B0604020202020204" charset="-127"/>
                <a:ea typeface="Do Hyeon" panose="020B0604020202020204" charset="-127"/>
              </a:rPr>
              <a:t>firstly lets switch on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let’s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the left side then the Left IR sensor will have the low value. So we can provide the high value at left led and then delay the robot for 5 sec so that it can sanitize 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if(a==0||b==0||c==0)delay(5000);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robot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5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that UV rays are harmful for humans. Our robot will treat human same as obstacles and therefore sanitize them. To prevent this we can add a PIR sensor that will detect any human movement and on detection of human movement we can switch off the LED’s.</a:t>
            </a:r>
          </a:p>
          <a:p>
            <a:pPr marL="342900" indent="-342900">
              <a:buFont typeface="+mj-lt"/>
              <a:buAutoNum type="arabicPeriod"/>
            </a:pPr>
            <a:endParaRPr lang="en-US" sz="1800" dirty="0">
              <a:latin typeface="Do Hyeon" charset="-127"/>
              <a:ea typeface="Do Hyeon" charset="-127"/>
            </a:endParaRPr>
          </a:p>
          <a:p>
            <a:pPr marL="342900" indent="-342900">
              <a:buFont typeface="+mj-lt"/>
              <a:buAutoNum type="arabicPeriod"/>
            </a:pPr>
            <a:r>
              <a:rPr lang="en-US" sz="1800" dirty="0">
                <a:latin typeface="Do Hyeon" charset="-127"/>
                <a:ea typeface="Do Hyeon" charset="-127"/>
              </a:rPr>
              <a:t>Our robot is fully autonomous so there are chances that It won’t sanitize a surface which we personally want to sanitize. To achieve this functionality we can use the HC-05 Bluetooth module.</a:t>
            </a:r>
            <a:endParaRPr lang="en-IN" sz="1800" dirty="0">
              <a:latin typeface="Do Hyeon" charset="-127"/>
              <a:ea typeface="Do Hyeon" charset="-127"/>
            </a:endParaRPr>
          </a:p>
        </p:txBody>
      </p:sp>
      <p:sp>
        <p:nvSpPr>
          <p:cNvPr id="2" name="TextBox 1">
            <a:extLst>
              <a:ext uri="{FF2B5EF4-FFF2-40B4-BE49-F238E27FC236}">
                <a16:creationId xmlns:a16="http://schemas.microsoft.com/office/drawing/2014/main" id="{1952C00F-497D-4EBB-AD02-43FAFAD065C0}"/>
              </a:ext>
            </a:extLst>
          </p:cNvPr>
          <p:cNvSpPr txBox="1"/>
          <p:nvPr/>
        </p:nvSpPr>
        <p:spPr>
          <a:xfrm>
            <a:off x="3086617" y="161986"/>
            <a:ext cx="3257475" cy="661720"/>
          </a:xfrm>
          <a:prstGeom prst="rect">
            <a:avLst/>
          </a:prstGeom>
          <a:noFill/>
        </p:spPr>
        <p:txBody>
          <a:bodyPr wrap="square" rtlCol="0">
            <a:spAutoFit/>
          </a:bodyPr>
          <a:lstStyle/>
          <a:p>
            <a:r>
              <a:rPr lang="en-US" sz="3700" dirty="0">
                <a:latin typeface="Do Hyeon" panose="020B0604020202020204" charset="-127"/>
                <a:ea typeface="Do Hyeon" panose="020B0604020202020204" charset="-127"/>
              </a:rPr>
              <a:t>Improvements</a:t>
            </a:r>
            <a:endParaRPr lang="en-IN" sz="3700" dirty="0">
              <a:latin typeface="Do Hyeon" panose="020B0604020202020204" charset="-127"/>
              <a:ea typeface="Do Hyeon" panose="020B0604020202020204" charset="-127"/>
            </a:endParaRPr>
          </a:p>
        </p:txBody>
      </p:sp>
    </p:spTree>
    <p:extLst>
      <p:ext uri="{BB962C8B-B14F-4D97-AF65-F5344CB8AC3E}">
        <p14:creationId xmlns:p14="http://schemas.microsoft.com/office/powerpoint/2010/main" val="68535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603108" y="382762"/>
            <a:ext cx="4141133" cy="923330"/>
          </a:xfrm>
          <a:prstGeom prst="rect">
            <a:avLst/>
          </a:prstGeom>
          <a:noFill/>
        </p:spPr>
        <p:txBody>
          <a:bodyPr wrap="square" rtlCol="0">
            <a:spAutoFit/>
          </a:bodyPr>
          <a:lstStyle/>
          <a:p>
            <a:r>
              <a:rPr lang="en-US" sz="5400" dirty="0">
                <a:solidFill>
                  <a:schemeClr val="bg1"/>
                </a:solidFill>
                <a:latin typeface="Do Hyeon" charset="-127"/>
                <a:ea typeface="Do Hyeon" charset="-127"/>
              </a:rPr>
              <a:t>Resources</a:t>
            </a:r>
            <a:endParaRPr lang="en-IN" sz="5400" dirty="0">
              <a:solidFill>
                <a:schemeClr val="bg1"/>
              </a:solidFill>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669213" y="1306092"/>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5972195-6448-445F-92DF-B3CA1A7BF706}"/>
              </a:ext>
            </a:extLst>
          </p:cNvPr>
          <p:cNvSpPr txBox="1"/>
          <p:nvPr/>
        </p:nvSpPr>
        <p:spPr>
          <a:xfrm>
            <a:off x="1355544" y="1487665"/>
            <a:ext cx="5307268" cy="1231106"/>
          </a:xfrm>
          <a:prstGeom prst="rect">
            <a:avLst/>
          </a:prstGeom>
          <a:noFill/>
        </p:spPr>
        <p:txBody>
          <a:bodyPr wrap="square" rtlCol="0">
            <a:spAutoFit/>
          </a:bodyPr>
          <a:lstStyle/>
          <a:p>
            <a:pPr marL="342900" indent="-342900">
              <a:buAutoNum type="arabicPeriod"/>
            </a:pPr>
            <a:r>
              <a:rPr lang="en-US" sz="3700" dirty="0">
                <a:solidFill>
                  <a:schemeClr val="tx1"/>
                </a:solidFill>
                <a:latin typeface="Do Hyeon" panose="020B0604020202020204" charset="-127"/>
                <a:ea typeface="Do Hyeon" panose="020B0604020202020204" charset="-127"/>
                <a:hlinkClick r:id="rId3" tooltip="Robot">
                  <a:extLst>
                    <a:ext uri="{A12FA001-AC4F-418D-AE19-62706E023703}">
                      <ahyp:hlinkClr xmlns:ahyp="http://schemas.microsoft.com/office/drawing/2018/hyperlinkcolor" val="tx"/>
                    </a:ext>
                  </a:extLst>
                </a:hlinkClick>
              </a:rPr>
              <a:t>Robot</a:t>
            </a:r>
            <a:endParaRPr lang="en-US" sz="3700" dirty="0">
              <a:solidFill>
                <a:schemeClr val="tx1"/>
              </a:solidFill>
              <a:latin typeface="Do Hyeon" panose="020B0604020202020204" charset="-127"/>
              <a:ea typeface="Do Hyeon" panose="020B0604020202020204" charset="-127"/>
            </a:endParaRPr>
          </a:p>
          <a:p>
            <a:pPr marL="342900" indent="-342900">
              <a:buAutoNum type="arabicPeriod"/>
            </a:pPr>
            <a:r>
              <a:rPr lang="en-IN" sz="3700" dirty="0">
                <a:solidFill>
                  <a:schemeClr val="tx1"/>
                </a:solidFill>
                <a:latin typeface="Do Hyeon" panose="020B0604020202020204" charset="-127"/>
                <a:ea typeface="Do Hyeon" panose="020B0604020202020204" charset="-127"/>
                <a:hlinkClick r:id="rId4">
                  <a:extLst>
                    <a:ext uri="{A12FA001-AC4F-418D-AE19-62706E023703}">
                      <ahyp:hlinkClr xmlns:ahyp="http://schemas.microsoft.com/office/drawing/2018/hyperlinkcolor" val="tx"/>
                    </a:ext>
                  </a:extLst>
                </a:hlinkClick>
              </a:rPr>
              <a:t>Robot Idea</a:t>
            </a:r>
            <a:endParaRPr lang="en-IN" sz="3700"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13581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3023" y="1734010"/>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 for Attention</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027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this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2361335" y="164515"/>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007639668"/>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in th</a:t>
            </a:r>
            <a:r>
              <a:rPr lang="en-US" sz="1750" dirty="0">
                <a:solidFill>
                  <a:schemeClr val="tx1"/>
                </a:solidFill>
                <a:cs typeface="Calibri" panose="020F0502020204030204" pitchFamily="34" charset="0"/>
              </a:rPr>
              <a:t>e</a:t>
            </a:r>
            <a:r>
              <a:rPr lang="en-US" sz="1750" b="0" i="0" dirty="0">
                <a:solidFill>
                  <a:schemeClr val="tx1"/>
                </a:solidFill>
                <a:effectLst/>
                <a:cs typeface="Calibri" panose="020F0502020204030204" pitchFamily="34" charset="0"/>
              </a:rPr>
              <a:t>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 man force is required to operate the robot. This helps us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an obstacle in surrounding then it disinfects that area and automatically switches off after the sanitization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output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499118" y="790566"/>
            <a:ext cx="568015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606094" y="-8381"/>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6390315" y="1560961"/>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2" name="Diagram 1">
            <a:extLst>
              <a:ext uri="{FF2B5EF4-FFF2-40B4-BE49-F238E27FC236}">
                <a16:creationId xmlns:a16="http://schemas.microsoft.com/office/drawing/2014/main" id="{4E11CA77-8AE5-44B4-982D-3A3B3E68796D}"/>
              </a:ext>
            </a:extLst>
          </p:cNvPr>
          <p:cNvGraphicFramePr/>
          <p:nvPr>
            <p:extLst>
              <p:ext uri="{D42A27DB-BD31-4B8C-83A1-F6EECF244321}">
                <p14:modId xmlns:p14="http://schemas.microsoft.com/office/powerpoint/2010/main" val="781339570"/>
              </p:ext>
            </p:extLst>
          </p:nvPr>
        </p:nvGraphicFramePr>
        <p:xfrm>
          <a:off x="797101" y="1679457"/>
          <a:ext cx="5217042" cy="2987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A USB connection, a power jack, an ICSP header and a reset button. It contains everything needed to support the microcontroller; simply connect it to a computer with a USB cable or power it with a AC-to-DC adapter or battery to get it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369938"/>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2261</Words>
  <Application>Microsoft Office PowerPoint</Application>
  <PresentationFormat>On-screen Show (16:9)</PresentationFormat>
  <Paragraphs>260</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Didact Gothic</vt:lpstr>
      <vt:lpstr>Bebas Neue</vt:lpstr>
      <vt:lpstr>Arial</vt:lpstr>
      <vt:lpstr>Do Hyeon</vt:lpstr>
      <vt:lpstr>Calibri</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in the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 man force is required to operate the robot. This helps us to break the chain of infection. The components used are very cheap and are easily available.  Basically what our Robot does, it detects an obstacle in surrounding then it disinfects that area and automatically switches off after the sanitization is completed.  After that, based on IR sensor output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A USB connection, a power jack, an ICSP header and a reset button. It contains everything needed to support the microcontroller; simply connect it to a computer with a USB cable or power it with a AC-to-DC adapter or battery to get it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L293D Motor Driver IC ? ? Before getting the answer of above question. Let’s have a brief idea about the working of the motor. We need our robot to move in different directions. This can be done by changing the polarity of right and left motor. The motor move in anticlockwise direction when positive terminal is at high phase and negative is at low phase. Similarly motor move in clockwise direction when polarities are reversed. To change the polarity of the motor we are using a automatic system. To achieve this purpose we are using a Arduino.   But wait we have a problem, we can’t use Arduino directly to control motors. </vt:lpstr>
      <vt:lpstr>PowerPoint Presentation</vt:lpstr>
      <vt:lpstr>PowerPoint Presentation</vt:lpstr>
      <vt:lpstr>Connecting L293D IC</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Ansh Singh imt_013</cp:lastModifiedBy>
  <cp:revision>126</cp:revision>
  <dcterms:created xsi:type="dcterms:W3CDTF">2021-05-14T09:36:00Z</dcterms:created>
  <dcterms:modified xsi:type="dcterms:W3CDTF">2021-06-10T07:31:10Z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